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62" r:id="rId78"/>
    <p:sldId id="366" r:id="rId79"/>
    <p:sldId id="361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68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71" r:id="rId102"/>
    <p:sldId id="369" r:id="rId103"/>
    <p:sldId id="328" r:id="rId104"/>
    <p:sldId id="329" r:id="rId105"/>
    <p:sldId id="370" r:id="rId106"/>
    <p:sldId id="330" r:id="rId10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8449" autoAdjust="0"/>
  </p:normalViewPr>
  <p:slideViewPr>
    <p:cSldViewPr snapToGrid="0">
      <p:cViewPr varScale="1">
        <p:scale>
          <a:sx n="44" d="100"/>
          <a:sy n="44" d="100"/>
        </p:scale>
        <p:origin x="264" y="2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and a many HPCs do not have GUIs 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66914" y="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7677360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30787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97861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.zsh_profile</a:t>
            </a:r>
          </a:p>
        </p:txBody>
      </p:sp>
      <p:grpSp>
        <p:nvGrpSpPr>
          <p:cNvPr id="2110" name="Group"/>
          <p:cNvGrpSpPr/>
          <p:nvPr/>
        </p:nvGrpSpPr>
        <p:grpSpPr>
          <a:xfrm>
            <a:off x="14835030" y="38574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836387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836387" y="47635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836992" y="53303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7683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53303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87350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831031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831031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834730" y="97861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762326" y="14049988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22007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69063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sp>
        <p:nvSpPr>
          <p:cNvPr id="2130" name="https://landoflinux.com/linux_bash_configuration_files.html"/>
          <p:cNvSpPr txBox="1"/>
          <p:nvPr/>
        </p:nvSpPr>
        <p:spPr>
          <a:xfrm>
            <a:off x="13481912" y="12445437"/>
            <a:ext cx="93747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dirty="0"/>
              <a:t>https://landoflinux.com/linux_bash_configuration_files.html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43325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2" name="Rectangle 21"/>
          <p:cNvSpPr/>
          <p:nvPr/>
        </p:nvSpPr>
        <p:spPr>
          <a:xfrm flipH="1">
            <a:off x="13198289" y="12309732"/>
            <a:ext cx="10008878" cy="8190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3" name="TextShape 29"/>
          <p:cNvSpPr txBox="1"/>
          <p:nvPr/>
        </p:nvSpPr>
        <p:spPr>
          <a:xfrm>
            <a:off x="16492053" y="80254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32964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/etc</a:t>
            </a:r>
          </a:p>
        </p:txBody>
      </p:sp>
      <p:sp>
        <p:nvSpPr>
          <p:cNvPr id="2135" name="Line"/>
          <p:cNvSpPr/>
          <p:nvPr/>
        </p:nvSpPr>
        <p:spPr>
          <a:xfrm>
            <a:off x="16486998" y="85966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9656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923636" y="79998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923636" y="32964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104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105</a:t>
            </a:fld>
            <a:endParaRPr/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8"/>
            <a:ext cx="14594239" cy="7129650"/>
            <a:chOff x="0" y="-1"/>
            <a:chExt cx="14594237" cy="7129649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1655853" y="1004198"/>
            <a:ext cx="2105960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b="1" dirty="0"/>
              <a:t>SUDO</a:t>
            </a:r>
            <a:r>
              <a:rPr lang="en-US" dirty="0"/>
              <a:t> THE ULTIMATE POWER MOVE - DON’T USE IT!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5" name="Picture 4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9BBDD1B9-C436-5411-8763-3B562A7C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45" y="3817360"/>
            <a:ext cx="10800580" cy="89779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991504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3229692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2520345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3261443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850615" y="835258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FC4C69C-D408-4C5A-5D1C-1A27FBC1488C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258401" y="11768980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11662</TotalTime>
  <Words>8032</Words>
  <Application>Microsoft Macintosh PowerPoint</Application>
  <PresentationFormat>Custom</PresentationFormat>
  <Paragraphs>1652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59</cp:revision>
  <dcterms:modified xsi:type="dcterms:W3CDTF">2023-11-06T15:57:15Z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